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70" r:id="rId2"/>
    <p:sldId id="256" r:id="rId3"/>
    <p:sldId id="257" r:id="rId4"/>
    <p:sldId id="258" r:id="rId5"/>
    <p:sldId id="259" r:id="rId6"/>
    <p:sldId id="261" r:id="rId7"/>
    <p:sldId id="279" r:id="rId8"/>
    <p:sldId id="268" r:id="rId9"/>
    <p:sldId id="280" r:id="rId10"/>
    <p:sldId id="269" r:id="rId11"/>
    <p:sldId id="260" r:id="rId12"/>
    <p:sldId id="263" r:id="rId13"/>
    <p:sldId id="281" r:id="rId14"/>
    <p:sldId id="264" r:id="rId15"/>
    <p:sldId id="282" r:id="rId16"/>
    <p:sldId id="265" r:id="rId17"/>
    <p:sldId id="266" r:id="rId18"/>
    <p:sldId id="283" r:id="rId19"/>
    <p:sldId id="267" r:id="rId20"/>
    <p:sldId id="271" r:id="rId21"/>
    <p:sldId id="273" r:id="rId22"/>
    <p:sldId id="276" r:id="rId23"/>
    <p:sldId id="272" r:id="rId24"/>
    <p:sldId id="275" r:id="rId25"/>
    <p:sldId id="274" r:id="rId26"/>
    <p:sldId id="28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1" autoAdjust="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FC3F1-53B0-4514-800C-14B18A7C964F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DE3597F2-AE9E-4214-95EF-93E67DAD8F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FC3F1-53B0-4514-800C-14B18A7C964F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97F2-AE9E-4214-95EF-93E67DAD8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FC3F1-53B0-4514-800C-14B18A7C964F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97F2-AE9E-4214-95EF-93E67DAD8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FC3F1-53B0-4514-800C-14B18A7C964F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97F2-AE9E-4214-95EF-93E67DAD8F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FC3F1-53B0-4514-800C-14B18A7C964F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E3597F2-AE9E-4214-95EF-93E67DAD8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FC3F1-53B0-4514-800C-14B18A7C964F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97F2-AE9E-4214-95EF-93E67DAD8F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FC3F1-53B0-4514-800C-14B18A7C964F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97F2-AE9E-4214-95EF-93E67DAD8F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FC3F1-53B0-4514-800C-14B18A7C964F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97F2-AE9E-4214-95EF-93E67DAD8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FC3F1-53B0-4514-800C-14B18A7C964F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97F2-AE9E-4214-95EF-93E67DAD8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FC3F1-53B0-4514-800C-14B18A7C964F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97F2-AE9E-4214-95EF-93E67DAD8F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FC3F1-53B0-4514-800C-14B18A7C964F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E3597F2-AE9E-4214-95EF-93E67DAD8F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18FC3F1-53B0-4514-800C-14B18A7C964F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DE3597F2-AE9E-4214-95EF-93E67DAD8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F-15_pilots_Elmendorf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Military Transition to Education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077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648200"/>
            <a:ext cx="2590800" cy="19431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4" name="Picture 2" descr="C:\Documents and Settings\Tim\My Documents\My Pictures\Picture\Picture 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752600"/>
            <a:ext cx="2514600" cy="18859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5" name="Picture 3" descr="C:\Documents and Settings\Tim\My Documents\My Pictures\Picture\Picture 0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3886200"/>
            <a:ext cx="2209800" cy="16573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6" name="Picture 4" descr="C:\Documents and Settings\Tim\My Documents\My Pictures\Picture\Picture 0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4648200"/>
            <a:ext cx="2565400" cy="19240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1828800"/>
            <a:ext cx="2209800" cy="16573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My Job – I kill people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sz="3600" dirty="0" smtClean="0">
                <a:solidFill>
                  <a:schemeClr val="tx1"/>
                </a:solidFill>
              </a:rPr>
              <a:t>(not really simulated)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1026" name="Picture 2" descr="C:\Documents and Settings\Tim\My Documents\My Pictures\Picture\Picture 0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828800"/>
            <a:ext cx="3251200" cy="24384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7" name="Picture 3" descr="C:\Documents and Settings\Tim\My Documents\My Pictures\Picture\Picture 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905000"/>
            <a:ext cx="3251200" cy="24384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8" name="Picture 4" descr="C:\Documents and Settings\Tim\My Documents\My Pictures\Picture\Picture 0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4876800"/>
            <a:ext cx="2209800" cy="14931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9" name="Picture 5" descr="C:\Documents and Settings\Tim\My Documents\My Pictures\Picture\Picture 0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52600" y="4876800"/>
            <a:ext cx="2057400" cy="15430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KIA “remembrance</a:t>
            </a:r>
            <a:r>
              <a:rPr lang="en-US" dirty="0" smtClean="0">
                <a:solidFill>
                  <a:schemeClr val="tx1"/>
                </a:solidFill>
              </a:rPr>
              <a:t>” there is nothing fake about honor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DSCN0001.JP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362892" y="1909156"/>
            <a:ext cx="4875415" cy="36492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24685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2003 North Korea DMZ </a:t>
            </a:r>
            <a:r>
              <a:rPr lang="en-US" dirty="0" smtClean="0">
                <a:solidFill>
                  <a:schemeClr val="tx1"/>
                </a:solidFill>
              </a:rPr>
              <a:t>“6 </a:t>
            </a:r>
            <a:r>
              <a:rPr lang="en-US" dirty="0" smtClean="0">
                <a:solidFill>
                  <a:schemeClr val="tx1"/>
                </a:solidFill>
              </a:rPr>
              <a:t>years spent remote in South </a:t>
            </a:r>
            <a:r>
              <a:rPr lang="en-US" dirty="0" smtClean="0">
                <a:solidFill>
                  <a:schemeClr val="tx1"/>
                </a:solidFill>
              </a:rPr>
              <a:t>Korea” – I was told that my chances were slim for any remotes (I did several back to back)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file35564.JP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438400" y="3124200"/>
            <a:ext cx="4388909" cy="28495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277336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1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2004 (broken promise) -PROMISED</a:t>
            </a:r>
            <a:r>
              <a:rPr lang="en-US" sz="31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; </a:t>
            </a:r>
            <a:r>
              <a:rPr lang="en-US" sz="3100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FREE</a:t>
            </a:r>
            <a:r>
              <a:rPr lang="en-US" sz="31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medical care for life after their retirement... for themselves and their dependents.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 descr="prep0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061181" y="2438400"/>
            <a:ext cx="5011131" cy="28575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731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England/Yokota Japan </a:t>
            </a:r>
            <a:r>
              <a:rPr lang="en-US" dirty="0" smtClean="0">
                <a:solidFill>
                  <a:schemeClr val="tx1"/>
                </a:solidFill>
              </a:rPr>
              <a:t>2003-1987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I never saw the changes coming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file50188.JP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2045893" y="2907109"/>
            <a:ext cx="4800600" cy="218678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772400" cy="1676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Feb 2004 </a:t>
            </a:r>
            <a:r>
              <a:rPr lang="en-US" b="1" dirty="0" smtClean="0">
                <a:solidFill>
                  <a:schemeClr val="tx1"/>
                </a:solidFill>
              </a:rPr>
              <a:t>"</a:t>
            </a:r>
            <a:r>
              <a:rPr lang="en-US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bill to restore health care coverage to retired members of the uniformed services" </a:t>
            </a:r>
            <a:r>
              <a:rPr lang="en-US" sz="2800" b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extracted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latin typeface="Arial" pitchFamily="34" charset="0"/>
                <a:cs typeface="Arial" pitchFamily="34" charset="0"/>
              </a:rPr>
            </a:b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Content Placeholder 3" descr="supremecourt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628899" y="1752600"/>
            <a:ext cx="4619113" cy="390525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Okinawa Japan </a:t>
            </a:r>
            <a:r>
              <a:rPr lang="en-US" dirty="0" smtClean="0">
                <a:solidFill>
                  <a:schemeClr val="tx1"/>
                </a:solidFill>
              </a:rPr>
              <a:t>1984-1987 (BLISS)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198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087368" y="2773680"/>
            <a:ext cx="1426464" cy="192024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229600" cy="1752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My </a:t>
            </a: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Father’s (parents) My Grandparents</a:t>
            </a:r>
            <a:b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George 1903-1982 and Lucille 1907-1999 – Migrated to the United States in 1922 </a:t>
            </a:r>
            <a:b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(Grandpa from England and Grandma from Germany</a:t>
            </a: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  <a:b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They died while I was enjoying BLISS on Okinawa!!!</a:t>
            </a:r>
            <a:endParaRPr lang="en-US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Content Placeholder 3" descr="Hasting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819400" y="2362200"/>
            <a:ext cx="3860800" cy="2895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630362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Through them, I was made into being and to later serve in the United States Air force. </a:t>
            </a:r>
            <a:endParaRPr lang="en-US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Content Placeholder 3" descr="imagesCAS93VEC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124200" y="2438400"/>
            <a:ext cx="3276600" cy="2744152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239000" cy="1310640"/>
          </a:xfrm>
        </p:spPr>
        <p:txBody>
          <a:bodyPr>
            <a:noAutofit/>
          </a:bodyPr>
          <a:lstStyle/>
          <a:p>
            <a:r>
              <a:rPr lang="en-US" sz="2800" dirty="0" smtClean="0"/>
              <a:t>My Grandmother (Mom’s side) She is </a:t>
            </a:r>
            <a:r>
              <a:rPr lang="en-US" sz="2800" dirty="0" smtClean="0"/>
              <a:t>99 </a:t>
            </a:r>
            <a:r>
              <a:rPr lang="en-US" sz="2800" dirty="0" smtClean="0"/>
              <a:t>years old and lives in </a:t>
            </a:r>
            <a:r>
              <a:rPr lang="en-US" sz="2800" dirty="0" smtClean="0"/>
              <a:t>a Sumner Washington N.H.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534400" cy="5257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Grandpa Died while cutting Tree tops after I joined </a:t>
            </a:r>
          </a:p>
          <a:p>
            <a:pPr>
              <a:buNone/>
            </a:pPr>
            <a:r>
              <a:rPr lang="en-US" sz="2400" dirty="0" smtClean="0"/>
              <a:t>	the </a:t>
            </a:r>
            <a:r>
              <a:rPr lang="en-US" sz="2400" dirty="0" smtClean="0"/>
              <a:t>military in </a:t>
            </a:r>
            <a:r>
              <a:rPr lang="en-US" sz="2400" dirty="0" smtClean="0"/>
              <a:t>1984</a:t>
            </a:r>
            <a:endParaRPr lang="en-US" sz="2400" dirty="0" smtClean="0"/>
          </a:p>
          <a:p>
            <a:r>
              <a:rPr lang="en-US" sz="2400" dirty="0" smtClean="0"/>
              <a:t>Grandpa’s and Grandma’s families Migrated from England</a:t>
            </a:r>
            <a:endParaRPr lang="en-US" sz="2400" dirty="0"/>
          </a:p>
        </p:txBody>
      </p:sp>
      <p:pic>
        <p:nvPicPr>
          <p:cNvPr id="2050" name="Picture 2" descr="C:\Documents and Settings\Tim\My Documents\My Pictures\Picture\Picture 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3505200"/>
            <a:ext cx="3657600" cy="27432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76200" y="4495800"/>
            <a:ext cx="2438400" cy="18288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791325" y="4638675"/>
            <a:ext cx="2362200" cy="17716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Getting Ready for School Dec </a:t>
            </a:r>
            <a:r>
              <a:rPr lang="en-US" dirty="0" smtClean="0">
                <a:solidFill>
                  <a:schemeClr val="tx1"/>
                </a:solidFill>
              </a:rPr>
              <a:t>2009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sz="3600" dirty="0" smtClean="0">
                <a:solidFill>
                  <a:schemeClr val="tx1"/>
                </a:solidFill>
              </a:rPr>
              <a:t>I never thought this day would happen</a:t>
            </a:r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6" name="Content Placeholder 5" descr="School.JP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581400" y="2108200"/>
            <a:ext cx="2438400" cy="32512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Sisters and Brothers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I have 1 Sister (Angie – 1 year older) </a:t>
            </a:r>
          </a:p>
          <a:p>
            <a:pPr>
              <a:buNone/>
            </a:pPr>
            <a:r>
              <a:rPr lang="en-US" dirty="0" smtClean="0"/>
              <a:t>and 1 Brother (Jim 3 years older)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AND five step brothers and sisters. </a:t>
            </a:r>
          </a:p>
          <a:p>
            <a:r>
              <a:rPr lang="en-US" dirty="0" smtClean="0"/>
              <a:t>Randy</a:t>
            </a:r>
          </a:p>
          <a:p>
            <a:r>
              <a:rPr lang="en-US" dirty="0" smtClean="0"/>
              <a:t>Rob</a:t>
            </a:r>
          </a:p>
          <a:p>
            <a:r>
              <a:rPr lang="en-US" dirty="0" smtClean="0"/>
              <a:t>Rick</a:t>
            </a:r>
          </a:p>
          <a:p>
            <a:r>
              <a:rPr lang="en-US" dirty="0" smtClean="0"/>
              <a:t>Ron (Chuck)</a:t>
            </a:r>
          </a:p>
          <a:p>
            <a:r>
              <a:rPr lang="en-US" dirty="0" smtClean="0"/>
              <a:t>Renee</a:t>
            </a:r>
          </a:p>
          <a:p>
            <a:r>
              <a:rPr lang="en-US" dirty="0" smtClean="0"/>
              <a:t>Side note: All are older than I am and all names RCW (no </a:t>
            </a:r>
            <a:r>
              <a:rPr lang="en-US" dirty="0" err="1" smtClean="0"/>
              <a:t>pics</a:t>
            </a:r>
            <a:r>
              <a:rPr lang="en-US" dirty="0" smtClean="0"/>
              <a:t>) and my Step Dad (Ron Winans)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My Mom and Dad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Mom married Jim Hastings and divorced when I was 9 years old</a:t>
            </a:r>
          </a:p>
          <a:p>
            <a:r>
              <a:rPr lang="en-US" dirty="0" smtClean="0"/>
              <a:t>Mom married Ron Winans when I was 11 years old and divorced soon after I joined the military (1983)</a:t>
            </a:r>
          </a:p>
          <a:p>
            <a:r>
              <a:rPr lang="en-US" dirty="0" smtClean="0"/>
              <a:t>Mom Married Rick Curd when I was a couple of years in the military. </a:t>
            </a:r>
          </a:p>
          <a:p>
            <a:r>
              <a:rPr lang="en-US" dirty="0" smtClean="0"/>
              <a:t>My real father Jim Hastings married Diane after he divorced Mom and has been happily married since.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In 1983…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Average Cost of new house $82,600.00 </a:t>
            </a:r>
          </a:p>
          <a:p>
            <a:r>
              <a:rPr lang="en-US" dirty="0" smtClean="0"/>
              <a:t>Average Income per year $21,070.00 </a:t>
            </a:r>
          </a:p>
          <a:p>
            <a:r>
              <a:rPr lang="en-US" dirty="0" smtClean="0"/>
              <a:t>Average Monthly Rent $335.00 </a:t>
            </a:r>
          </a:p>
          <a:p>
            <a:r>
              <a:rPr lang="en-US" dirty="0" smtClean="0"/>
              <a:t>Dodge RAM 50 Truck $5665.00 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Unemployment</a:t>
            </a:r>
            <a:r>
              <a:rPr lang="en-US" dirty="0" smtClean="0"/>
              <a:t> Rises in the US to </a:t>
            </a:r>
            <a:r>
              <a:rPr lang="en-US" b="1" dirty="0" smtClean="0"/>
              <a:t>12 million</a:t>
            </a:r>
            <a:r>
              <a:rPr lang="en-US" dirty="0" smtClean="0"/>
              <a:t> the highest figure since </a:t>
            </a:r>
            <a:r>
              <a:rPr lang="en-US" dirty="0" smtClean="0"/>
              <a:t>1941</a:t>
            </a:r>
          </a:p>
          <a:p>
            <a:endParaRPr lang="en-US" dirty="0" smtClean="0"/>
          </a:p>
          <a:p>
            <a:r>
              <a:rPr lang="en-US" b="1" u="sng" dirty="0" smtClean="0"/>
              <a:t>AND I SIGNED UP FOR THE USAF</a:t>
            </a:r>
            <a:endParaRPr lang="en-US" b="1" u="sng" dirty="0"/>
          </a:p>
        </p:txBody>
      </p:sp>
      <p:pic>
        <p:nvPicPr>
          <p:cNvPr id="4" name="Picture 3" descr="Dodge ra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3505200"/>
            <a:ext cx="1981200" cy="131839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The past before the </a:t>
            </a:r>
            <a:r>
              <a:rPr lang="en-US" b="1" dirty="0" smtClean="0">
                <a:solidFill>
                  <a:schemeClr val="tx1"/>
                </a:solidFill>
              </a:rPr>
              <a:t>USAF and Broken Promises.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101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52600"/>
            <a:ext cx="2173817" cy="16303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7150" y="4819650"/>
            <a:ext cx="1981200" cy="14859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4419600"/>
            <a:ext cx="2895600" cy="21717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8400" y="4419600"/>
            <a:ext cx="2895600" cy="21717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447800"/>
            <a:ext cx="2946400" cy="22098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6883400" y="1803400"/>
            <a:ext cx="2235200" cy="16764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Vietnam War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5181600"/>
          </a:xfrm>
        </p:spPr>
        <p:txBody>
          <a:bodyPr/>
          <a:lstStyle/>
          <a:p>
            <a:r>
              <a:rPr lang="en-US" dirty="0" smtClean="0"/>
              <a:t>When I was born in 1964, the Vietnam war was raging – My Dad went to fight the war but got out of the Army before he was sent to battle.</a:t>
            </a:r>
          </a:p>
          <a:p>
            <a:r>
              <a:rPr lang="en-US" dirty="0" smtClean="0"/>
              <a:t>My Uncle </a:t>
            </a:r>
            <a:r>
              <a:rPr lang="en-US" dirty="0" smtClean="0"/>
              <a:t>Bud Hardy </a:t>
            </a:r>
            <a:r>
              <a:rPr lang="en-US" dirty="0" smtClean="0"/>
              <a:t>did go to Vietnam and wrote a book on his </a:t>
            </a:r>
            <a:r>
              <a:rPr lang="en-US" dirty="0" smtClean="0"/>
              <a:t>experiences – excellent research information!</a:t>
            </a:r>
            <a:endParaRPr lang="en-US" dirty="0"/>
          </a:p>
        </p:txBody>
      </p:sp>
      <p:pic>
        <p:nvPicPr>
          <p:cNvPr id="4" name="Picture 3" descr="5_vietnam-w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4191000"/>
            <a:ext cx="3067050" cy="247817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No baby </a:t>
            </a:r>
            <a:r>
              <a:rPr lang="en-US" dirty="0" smtClean="0">
                <a:solidFill>
                  <a:schemeClr val="tx1"/>
                </a:solidFill>
              </a:rPr>
              <a:t>Picture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 was born August 8</a:t>
            </a:r>
            <a:r>
              <a:rPr lang="en-US" baseline="30000" dirty="0" smtClean="0"/>
              <a:t>th</a:t>
            </a:r>
            <a:r>
              <a:rPr lang="en-US" dirty="0" smtClean="0"/>
              <a:t> 1964 and was to be named Mark. My name was changed to Timothy right before I was born for no apparition reason.</a:t>
            </a:r>
          </a:p>
          <a:p>
            <a:r>
              <a:rPr lang="en-US" dirty="0" smtClean="0"/>
              <a:t>I was an accidental birth (not planned</a:t>
            </a:r>
            <a:r>
              <a:rPr lang="en-US" dirty="0" smtClean="0"/>
              <a:t>).</a:t>
            </a:r>
            <a:endParaRPr lang="en-US" dirty="0" smtClean="0"/>
          </a:p>
          <a:p>
            <a:r>
              <a:rPr lang="en-US" dirty="0" smtClean="0"/>
              <a:t>I was born in Kent Washington (but believed to be born in Sumner my whole life</a:t>
            </a:r>
            <a:r>
              <a:rPr lang="en-US" dirty="0" smtClean="0"/>
              <a:t>).</a:t>
            </a:r>
            <a:endParaRPr lang="en-US" dirty="0" smtClean="0"/>
          </a:p>
          <a:p>
            <a:r>
              <a:rPr lang="en-US" dirty="0" smtClean="0"/>
              <a:t>We lived in a one bedroom house with a small yard in the </a:t>
            </a:r>
            <a:r>
              <a:rPr lang="en-US" dirty="0" smtClean="0"/>
              <a:t>city.</a:t>
            </a:r>
            <a:endParaRPr lang="en-US" dirty="0" smtClean="0"/>
          </a:p>
          <a:p>
            <a:r>
              <a:rPr lang="en-US" dirty="0" smtClean="0"/>
              <a:t>We moved out into the country area when I </a:t>
            </a:r>
            <a:r>
              <a:rPr lang="en-US" dirty="0" smtClean="0"/>
              <a:t>was two years old.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21637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Even though history proved that many promises were broken for the US Military, I still feel it is the best fighting force in history – My History…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imagesCABYXXK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819400" y="2667000"/>
            <a:ext cx="3343275" cy="2606175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52600"/>
          </a:xfrm>
        </p:spPr>
        <p:txBody>
          <a:bodyPr>
            <a:noAutofit/>
          </a:bodyPr>
          <a:lstStyle/>
          <a:p>
            <a:pPr algn="ctr"/>
            <a:r>
              <a:rPr lang="en-US" sz="3600" u="sng" dirty="0">
                <a:solidFill>
                  <a:schemeClr val="tx1"/>
                </a:solidFill>
              </a:rPr>
              <a:t>1</a:t>
            </a:r>
            <a:r>
              <a:rPr lang="en-US" sz="3600" u="sng" dirty="0" smtClean="0">
                <a:solidFill>
                  <a:schemeClr val="tx1"/>
                </a:solidFill>
              </a:rPr>
              <a:t> Year prior to retirement 2008</a:t>
            </a:r>
            <a:r>
              <a:rPr lang="en-US" sz="3600" dirty="0" smtClean="0">
                <a:solidFill>
                  <a:schemeClr val="tx1"/>
                </a:solidFill>
              </a:rPr>
              <a:t/>
            </a:r>
            <a:br>
              <a:rPr lang="en-US" sz="3600" dirty="0" smtClean="0">
                <a:solidFill>
                  <a:schemeClr val="tx1"/>
                </a:solidFill>
              </a:rPr>
            </a:br>
            <a:r>
              <a:rPr lang="en-US" sz="3600" dirty="0" smtClean="0">
                <a:solidFill>
                  <a:schemeClr val="tx1"/>
                </a:solidFill>
              </a:rPr>
              <a:t>Studying all of the benefits that I was promised before my days as a civilian. </a:t>
            </a:r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picture of me.JP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581400" y="2108200"/>
            <a:ext cx="2438400" cy="32512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Underground somewhere </a:t>
            </a:r>
            <a:r>
              <a:rPr lang="en-US" dirty="0" smtClean="0">
                <a:solidFill>
                  <a:schemeClr val="tx1"/>
                </a:solidFill>
              </a:rPr>
              <a:t>2007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Dreaming of Hawaii as promised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IRAQ.JP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196243" y="2532611"/>
            <a:ext cx="3208713" cy="240237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7848600" cy="1417638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Homesick </a:t>
            </a:r>
            <a:r>
              <a:rPr lang="en-US" sz="2800" dirty="0" smtClean="0">
                <a:solidFill>
                  <a:schemeClr val="tx1"/>
                </a:solidFill>
              </a:rPr>
              <a:t>2006-2007</a:t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en-US" sz="2800" dirty="0" smtClean="0">
                <a:solidFill>
                  <a:schemeClr val="tx1"/>
                </a:solidFill>
              </a:rPr>
              <a:t>I was told I would not deploy more than twice in a year.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Winans 23099.JP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452254" y="2171007"/>
            <a:ext cx="4696691" cy="31255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6836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2007..hawaii…</a:t>
            </a:r>
            <a:r>
              <a:rPr lang="en-US" dirty="0" err="1" smtClean="0">
                <a:solidFill>
                  <a:schemeClr val="tx1"/>
                </a:solidFill>
              </a:rPr>
              <a:t>yhea</a:t>
            </a:r>
            <a:r>
              <a:rPr lang="en-US" dirty="0" smtClean="0">
                <a:solidFill>
                  <a:schemeClr val="tx1"/>
                </a:solidFill>
              </a:rPr>
              <a:t> right!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Camel ride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66164" y="1447800"/>
            <a:ext cx="4468872" cy="4572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7848600" cy="1417638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From the beginning of the 1970s, most Western armies began to admit women to serve active duty</a:t>
            </a:r>
            <a:r>
              <a:rPr lang="en-US" sz="2800" dirty="0" smtClean="0">
                <a:solidFill>
                  <a:schemeClr val="tx1"/>
                </a:solidFill>
              </a:rPr>
              <a:t>…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9416"/>
            <a:ext cx="7239000" cy="5248584"/>
          </a:xfrm>
        </p:spPr>
        <p:txBody>
          <a:bodyPr/>
          <a:lstStyle/>
          <a:p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endParaRPr lang="en-US" dirty="0"/>
          </a:p>
        </p:txBody>
      </p:sp>
      <p:pic>
        <p:nvPicPr>
          <p:cNvPr id="4" name="Picture 3" descr="Global warm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0" y="2438400"/>
            <a:ext cx="2971800" cy="247741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22" name="Picture 2" descr="http://upload.wikimedia.org/wikipedia/commons/thumb/7/7d/F-15_pilots_Elmendorf.jpg/300px-F-15_pilots_Elmendorf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81704" y="2590800"/>
            <a:ext cx="2967404" cy="205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Meeting I briefed (IG) 2005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Meeting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175000" y="2514600"/>
            <a:ext cx="3251200" cy="24384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1782762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While I thought all was well, bases were being cut (BRAC) Base Realignment and Closure “started” in 2005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4" name="Picture 2" descr="Photo - See Caption Below.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3725" y="2700337"/>
            <a:ext cx="3333750" cy="2066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192</TotalTime>
  <Words>544</Words>
  <Application>Microsoft Office PowerPoint</Application>
  <PresentationFormat>On-screen Show (4:3)</PresentationFormat>
  <Paragraphs>61</Paragraphs>
  <Slides>26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Equity</vt:lpstr>
      <vt:lpstr>Military Transition to Education</vt:lpstr>
      <vt:lpstr>Getting Ready for School Dec 2009 I never thought this day would happen</vt:lpstr>
      <vt:lpstr>1 Year prior to retirement 2008 Studying all of the benefits that I was promised before my days as a civilian. </vt:lpstr>
      <vt:lpstr>Underground somewhere 2007  Dreaming of Hawaii as promised</vt:lpstr>
      <vt:lpstr>Homesick 2006-2007 I was told I would not deploy more than twice in a year.</vt:lpstr>
      <vt:lpstr>2007..hawaii…yhea right!</vt:lpstr>
      <vt:lpstr>From the beginning of the 1970s, most Western armies began to admit women to serve active duty…</vt:lpstr>
      <vt:lpstr>Meeting I briefed (IG) 2005</vt:lpstr>
      <vt:lpstr>While I thought all was well, bases were being cut (BRAC) Base Realignment and Closure “started” in 2005</vt:lpstr>
      <vt:lpstr>My Job – I kill people  (not really simulated)</vt:lpstr>
      <vt:lpstr>KIA “remembrance” there is nothing fake about honor</vt:lpstr>
      <vt:lpstr>2003 North Korea DMZ “6 years spent remote in South Korea” – I was told that my chances were slim for any remotes (I did several back to back)</vt:lpstr>
      <vt:lpstr>2004 (broken promise) -PROMISED; FREE medical care for life after their retirement... for themselves and their dependents.   </vt:lpstr>
      <vt:lpstr>England/Yokota Japan 2003-1987 I never saw the changes coming</vt:lpstr>
      <vt:lpstr>Feb 2004 "A bill to restore health care coverage to retired members of the uniformed services" extracted  </vt:lpstr>
      <vt:lpstr>Okinawa Japan 1984-1987 (BLISS)</vt:lpstr>
      <vt:lpstr>     My Father’s (parents) My Grandparents George 1903-1982 and Lucille 1907-1999 – Migrated to the United States in 1922  (Grandpa from England and Grandma from Germany) They died while I was enjoying BLISS on Okinawa!!!</vt:lpstr>
      <vt:lpstr>Through them, I was made into being and to later serve in the United States Air force. </vt:lpstr>
      <vt:lpstr>My Grandmother (Mom’s side) She is 99 years old and lives in a Sumner Washington N.H. </vt:lpstr>
      <vt:lpstr>Sisters and Brothers</vt:lpstr>
      <vt:lpstr>My Mom and Dad</vt:lpstr>
      <vt:lpstr>In 1983…</vt:lpstr>
      <vt:lpstr>The past before the USAF and Broken Promises.</vt:lpstr>
      <vt:lpstr>Vietnam War</vt:lpstr>
      <vt:lpstr>No baby Picture</vt:lpstr>
      <vt:lpstr>Even though history proved that many promises were broken for the US Military, I still feel it is the best fighting force in history – My History…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Ready for School Dec 2009</dc:title>
  <dc:creator>Tim</dc:creator>
  <cp:lastModifiedBy>MIS</cp:lastModifiedBy>
  <cp:revision>28</cp:revision>
  <dcterms:created xsi:type="dcterms:W3CDTF">2011-12-03T00:11:30Z</dcterms:created>
  <dcterms:modified xsi:type="dcterms:W3CDTF">2011-12-12T11:44:51Z</dcterms:modified>
</cp:coreProperties>
</file>